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60" r:id="rId3"/>
    <p:sldId id="261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6A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0"/>
    <p:restoredTop sz="95994"/>
  </p:normalViewPr>
  <p:slideViewPr>
    <p:cSldViewPr snapToGrid="0" snapToObjects="1">
      <p:cViewPr varScale="1">
        <p:scale>
          <a:sx n="86" d="100"/>
          <a:sy n="86" d="100"/>
        </p:scale>
        <p:origin x="6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4DB7C155-4B56-4991-8450-4CB6C0198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9CCDD55E-709A-4732-8F6E-3FCE76021E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04745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0442079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1670161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591127"/>
            <a:ext cx="7886700" cy="711200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403927"/>
            <a:ext cx="7886700" cy="4773036"/>
          </a:xfrm>
          <a:prstGeom prst="rect">
            <a:avLst/>
          </a:prstGeom>
        </p:spPr>
        <p:txBody>
          <a:bodyPr/>
          <a:lstStyle>
            <a:lvl1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  <a:lvl2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2pPr>
            <a:lvl3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3pPr>
            <a:lvl4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4pPr>
            <a:lvl5pPr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二级</a:t>
            </a:r>
          </a:p>
          <a:p>
            <a:pPr lvl="2"/>
            <a:r>
              <a:rPr lang="zh-CN" altLang="en-US" dirty="0"/>
              <a:t>三级</a:t>
            </a:r>
          </a:p>
          <a:p>
            <a:pPr lvl="3"/>
            <a:r>
              <a:rPr lang="zh-CN" altLang="en-US" dirty="0"/>
              <a:t>四级</a:t>
            </a:r>
          </a:p>
          <a:p>
            <a:pPr lvl="4"/>
            <a:r>
              <a:rPr lang="zh-CN" altLang="en-US" dirty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761057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430415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126909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687551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1493065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36189899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4286602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A68DD19B-0C91-DE4B-956B-E98FC8D211E2}" type="datetimeFigureOut">
              <a:rPr kumimoji="1" lang="zh-CN" altLang="en-US" smtClean="0"/>
              <a:t>2022/10/9</a:t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7A6532B4-80A4-044B-ABE9-FB5755DB24FB}" type="slidenum">
              <a:rPr kumimoji="1" lang="zh-CN" altLang="en-US" smtClean="0"/>
              <a:t>‹#›</a:t>
            </a:fld>
            <a:endParaRPr kumimoji="1" lang="zh-CN" altLang="en-US"/>
          </a:p>
        </p:txBody>
      </p:sp>
    </p:spTree>
    <p:extLst>
      <p:ext uri="{BB962C8B-B14F-4D97-AF65-F5344CB8AC3E}">
        <p14:creationId xmlns:p14="http://schemas.microsoft.com/office/powerpoint/2010/main" val="2342828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757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标题 7">
            <a:extLst>
              <a:ext uri="{FF2B5EF4-FFF2-40B4-BE49-F238E27FC236}">
                <a16:creationId xmlns:a16="http://schemas.microsoft.com/office/drawing/2014/main" id="{B1E7ED97-A327-4AFD-B2F6-A3BFDA13DD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2053069"/>
            <a:ext cx="7886700" cy="1375931"/>
          </a:xfrm>
        </p:spPr>
        <p:txBody>
          <a:bodyPr/>
          <a:lstStyle/>
          <a:p>
            <a:pPr algn="ctr"/>
            <a:endParaRPr lang="zh-CN" altLang="en-US" b="1" dirty="0">
              <a:solidFill>
                <a:srgbClr val="2C6A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占位符 8">
            <a:extLst>
              <a:ext uri="{FF2B5EF4-FFF2-40B4-BE49-F238E27FC236}">
                <a16:creationId xmlns:a16="http://schemas.microsoft.com/office/drawing/2014/main" id="{4FB057D0-B160-4FCD-BE69-EAC3553747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758192"/>
            <a:ext cx="7886700" cy="545954"/>
          </a:xfrm>
        </p:spPr>
        <p:txBody>
          <a:bodyPr/>
          <a:lstStyle/>
          <a:p>
            <a:pPr algn="ctr"/>
            <a:endParaRPr lang="zh-CN" altLang="en-US" dirty="0">
              <a:solidFill>
                <a:srgbClr val="2C6AB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786136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04C97B3-39DB-42CF-91C5-A8C23EBC8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8EBCB84-704E-4FFE-9180-64D5ED296A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608261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E719A73B-51EC-4488-86C0-50ECFF942A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94F7A4-8536-41CC-B030-A54B50782F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53191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</TotalTime>
  <Words>0</Words>
  <Application>Microsoft Office PowerPoint</Application>
  <PresentationFormat>全屏显示(4:3)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8" baseType="lpstr">
      <vt:lpstr>微软雅黑</vt:lpstr>
      <vt:lpstr>Arial</vt:lpstr>
      <vt:lpstr>Calibri</vt:lpstr>
      <vt:lpstr>Calibri Light</vt:lpstr>
      <vt:lpstr>Office 主题​​</vt:lpstr>
      <vt:lpstr>PowerPoint 演示文稿</vt:lpstr>
      <vt:lpstr>PowerPoint 演示文稿</vt:lpstr>
      <vt:lpstr>PowerPoint 演示文稿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Microsoft Office User</dc:creator>
  <cp:lastModifiedBy>Blues</cp:lastModifiedBy>
  <cp:revision>7</cp:revision>
  <dcterms:created xsi:type="dcterms:W3CDTF">2021-09-03T07:37:26Z</dcterms:created>
  <dcterms:modified xsi:type="dcterms:W3CDTF">2022-10-09T09:59:26Z</dcterms:modified>
</cp:coreProperties>
</file>